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7"/>
    <p:restoredTop sz="94646"/>
  </p:normalViewPr>
  <p:slideViewPr>
    <p:cSldViewPr snapToGrid="0" snapToObjects="1">
      <p:cViewPr>
        <p:scale>
          <a:sx n="52" d="100"/>
          <a:sy n="52" d="100"/>
        </p:scale>
        <p:origin x="136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81E7F-8958-204A-A78B-48AEA2DD0840}" type="datetimeFigureOut">
              <a:rPr lang="nl-NL" smtClean="0"/>
              <a:t>03-01-17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405A9-6746-E34F-9781-492FEE8E1EE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449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://dev-elletijt-cmp3d7.pantheonsite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LETS GET STARTED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Eindopdracht CMPIII</a:t>
            </a:r>
            <a:endParaRPr lang="nl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2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49343" y="129817"/>
            <a:ext cx="5119686" cy="74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206424"/>
            <a:ext cx="3705931" cy="533725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15" y="1206424"/>
            <a:ext cx="3740560" cy="53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19" y="614362"/>
            <a:ext cx="4780646" cy="62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8" y="1107142"/>
            <a:ext cx="5358637" cy="5715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41" y="1076027"/>
            <a:ext cx="5207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076027"/>
            <a:ext cx="5241758" cy="578583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92" y="786063"/>
            <a:ext cx="4427219" cy="6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0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57188" y="614362"/>
            <a:ext cx="4221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latin typeface="Caviar Dreams" charset="0"/>
                <a:ea typeface="Caviar Dreams" charset="0"/>
                <a:cs typeface="Caviar Dreams" charset="0"/>
              </a:rPr>
              <a:t>PRODUCTIEDOSSIER: DESIGN</a:t>
            </a:r>
            <a:endParaRPr lang="nl-NL" sz="2400" dirty="0">
              <a:latin typeface="Caviar Dreams" charset="0"/>
              <a:ea typeface="Caviar Dreams" charset="0"/>
              <a:cs typeface="Caviar Dreams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5" y="1167467"/>
            <a:ext cx="6283995" cy="530648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81" y="896112"/>
            <a:ext cx="5362375" cy="54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LETS-SYSTEEM: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575894" y="2322576"/>
            <a:ext cx="8750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 err="1" smtClean="0"/>
              <a:t>Vieuws</a:t>
            </a:r>
            <a:r>
              <a:rPr lang="nl-NL" sz="2000" dirty="0" smtClean="0"/>
              <a:t>:   </a:t>
            </a:r>
            <a:r>
              <a:rPr lang="nl-NL" sz="2000" dirty="0" err="1" smtClean="0"/>
              <a:t>services_aanbod</a:t>
            </a:r>
            <a:r>
              <a:rPr lang="nl-NL" sz="2000" dirty="0" smtClean="0"/>
              <a:t> &amp; </a:t>
            </a:r>
            <a:r>
              <a:rPr lang="nl-NL" sz="2000" dirty="0" err="1" smtClean="0"/>
              <a:t>services_vraag</a:t>
            </a:r>
            <a:endParaRPr lang="nl-NL" sz="2000" dirty="0" smtClean="0"/>
          </a:p>
          <a:p>
            <a:pPr marL="285750" indent="-285750">
              <a:buFont typeface="Arial" charset="0"/>
              <a:buChar char="•"/>
            </a:pPr>
            <a:endParaRPr lang="nl-NL" sz="2000" dirty="0"/>
          </a:p>
          <a:p>
            <a:pPr marL="285750" indent="-285750">
              <a:buFont typeface="Arial" charset="0"/>
              <a:buChar char="•"/>
            </a:pPr>
            <a:r>
              <a:rPr lang="nl-NL" sz="2000" dirty="0" smtClean="0"/>
              <a:t>Gebruikers kunnen private </a:t>
            </a:r>
            <a:r>
              <a:rPr lang="nl-NL" sz="2000" dirty="0" err="1" smtClean="0"/>
              <a:t>messages</a:t>
            </a:r>
            <a:r>
              <a:rPr lang="nl-NL" sz="2000" dirty="0" smtClean="0"/>
              <a:t> sturen via </a:t>
            </a:r>
            <a:r>
              <a:rPr lang="nl-NL" sz="2000" dirty="0" err="1" smtClean="0"/>
              <a:t>privatmsg</a:t>
            </a:r>
            <a:endParaRPr lang="nl-NL" sz="2000" dirty="0" smtClean="0"/>
          </a:p>
          <a:p>
            <a:pPr marL="285750" indent="-285750">
              <a:buFont typeface="Arial" charset="0"/>
              <a:buChar char="•"/>
            </a:pPr>
            <a:endParaRPr lang="nl-NL" sz="2000" dirty="0"/>
          </a:p>
          <a:p>
            <a:pPr marL="285750" indent="-285750">
              <a:buFont typeface="Arial" charset="0"/>
              <a:buChar char="•"/>
            </a:pPr>
            <a:r>
              <a:rPr lang="nl-NL" sz="2000" dirty="0" smtClean="0"/>
              <a:t>LETS transacties via community accounting </a:t>
            </a:r>
          </a:p>
          <a:p>
            <a:pPr marL="285750" indent="-285750">
              <a:buFont typeface="Arial" charset="0"/>
              <a:buChar char="•"/>
            </a:pPr>
            <a:endParaRPr lang="nl-NL" sz="2000" dirty="0"/>
          </a:p>
          <a:p>
            <a:pPr marL="285750" indent="-285750">
              <a:buFont typeface="Arial" charset="0"/>
              <a:buChar char="•"/>
            </a:pPr>
            <a:r>
              <a:rPr lang="nl-NL" sz="2000" dirty="0" err="1" smtClean="0"/>
              <a:t>Mijn_aanbod</a:t>
            </a:r>
            <a:r>
              <a:rPr lang="nl-NL" sz="2000" dirty="0" smtClean="0"/>
              <a:t> / </a:t>
            </a:r>
            <a:r>
              <a:rPr lang="nl-NL" sz="2000" dirty="0" err="1" smtClean="0"/>
              <a:t>Mijn_vraag</a:t>
            </a:r>
            <a:r>
              <a:rPr lang="nl-NL" sz="2000" dirty="0" smtClean="0"/>
              <a:t> kan bekeken worden op account</a:t>
            </a:r>
          </a:p>
          <a:p>
            <a:pPr marL="285750" indent="-285750">
              <a:buFont typeface="Arial" charset="0"/>
              <a:buChar char="•"/>
            </a:pPr>
            <a:endParaRPr lang="nl-NL" sz="2000" dirty="0"/>
          </a:p>
          <a:p>
            <a:pPr marL="285750" indent="-285750">
              <a:buFont typeface="Arial" charset="0"/>
              <a:buChar char="•"/>
            </a:pPr>
            <a:r>
              <a:rPr lang="nl-NL" sz="2000" dirty="0" smtClean="0"/>
              <a:t>Lay-out met Display Suite</a:t>
            </a:r>
            <a:endParaRPr lang="nl-NL" sz="2000" dirty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96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tESTING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42" y="2068775"/>
            <a:ext cx="8021320" cy="4539844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32125" y="6239287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rgbClr val="E4AF0A"/>
                </a:solidFill>
                <a:latin typeface="Helvetica Neue" charset="0"/>
                <a:hlinkClick r:id="rId3"/>
              </a:rPr>
              <a:t>http://dev-elletijt-cmp3d7.pantheonsite.io</a:t>
            </a:r>
            <a:endParaRPr lang="nl-NL" dirty="0">
              <a:solidFill>
                <a:srgbClr val="E4AF0A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Aangepast 9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C16017"/>
      </a:accent1>
      <a:accent2>
        <a:srgbClr val="EDDBCD"/>
      </a:accent2>
      <a:accent3>
        <a:srgbClr val="CDCDCD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59</Words>
  <Application>Microsoft Macintosh PowerPoint</Application>
  <PresentationFormat>Breedbeeld</PresentationFormat>
  <Paragraphs>20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6" baseType="lpstr">
      <vt:lpstr>Calibri</vt:lpstr>
      <vt:lpstr>Caviar Dreams</vt:lpstr>
      <vt:lpstr>Gill Sans MT</vt:lpstr>
      <vt:lpstr>Helvetica Neue</vt:lpstr>
      <vt:lpstr>Wingdings 2</vt:lpstr>
      <vt:lpstr>Arial</vt:lpstr>
      <vt:lpstr>Dividend</vt:lpstr>
      <vt:lpstr>LETS GET STARTED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LETS-SYSTEEM:</vt:lpstr>
      <vt:lpstr>LIVE tESTING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Ellen Tijtgat</dc:creator>
  <cp:lastModifiedBy>Ellen Tijtgat</cp:lastModifiedBy>
  <cp:revision>7</cp:revision>
  <dcterms:created xsi:type="dcterms:W3CDTF">2016-10-26T13:13:30Z</dcterms:created>
  <dcterms:modified xsi:type="dcterms:W3CDTF">2017-01-03T12:05:41Z</dcterms:modified>
</cp:coreProperties>
</file>